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0" r:id="rId3"/>
    <p:sldId id="281" r:id="rId4"/>
    <p:sldId id="257" r:id="rId5"/>
    <p:sldId id="258" r:id="rId6"/>
    <p:sldId id="259" r:id="rId7"/>
    <p:sldId id="262" r:id="rId8"/>
    <p:sldId id="265" r:id="rId9"/>
    <p:sldId id="266" r:id="rId10"/>
    <p:sldId id="282" r:id="rId11"/>
    <p:sldId id="283" r:id="rId12"/>
    <p:sldId id="286" r:id="rId13"/>
    <p:sldId id="287" r:id="rId14"/>
    <p:sldId id="288" r:id="rId15"/>
    <p:sldId id="268" r:id="rId16"/>
    <p:sldId id="270" r:id="rId17"/>
    <p:sldId id="272" r:id="rId18"/>
    <p:sldId id="273" r:id="rId19"/>
    <p:sldId id="274" r:id="rId20"/>
    <p:sldId id="275" r:id="rId21"/>
    <p:sldId id="2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357"/>
    <a:srgbClr val="ECF0F1"/>
    <a:srgbClr val="FFFFFF"/>
    <a:srgbClr val="156082"/>
    <a:srgbClr val="E8E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89" autoAdjust="0"/>
  </p:normalViewPr>
  <p:slideViewPr>
    <p:cSldViewPr snapToGrid="0">
      <p:cViewPr varScale="1">
        <p:scale>
          <a:sx n="98" d="100"/>
          <a:sy n="98" d="100"/>
        </p:scale>
        <p:origin x="99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DD3641-F8ED-410F-A7E4-84CCD46F8B9D}"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41B8C-0E64-4567-B955-1CB749107510}" type="slidenum">
              <a:rPr lang="en-US" smtClean="0"/>
              <a:t>‹#›</a:t>
            </a:fld>
            <a:endParaRPr lang="en-US"/>
          </a:p>
        </p:txBody>
      </p:sp>
    </p:spTree>
    <p:extLst>
      <p:ext uri="{BB962C8B-B14F-4D97-AF65-F5344CB8AC3E}">
        <p14:creationId xmlns:p14="http://schemas.microsoft.com/office/powerpoint/2010/main" val="330782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instructional video on how to gain access to the Procurement Integrated Enterprise Environment and FEDMALL, presented by the DLA Office of the Chaplain.</a:t>
            </a:r>
          </a:p>
        </p:txBody>
      </p:sp>
      <p:sp>
        <p:nvSpPr>
          <p:cNvPr id="4" name="Slide Number Placeholder 3"/>
          <p:cNvSpPr>
            <a:spLocks noGrp="1"/>
          </p:cNvSpPr>
          <p:nvPr>
            <p:ph type="sldNum" sz="quarter" idx="5"/>
          </p:nvPr>
        </p:nvSpPr>
        <p:spPr/>
        <p:txBody>
          <a:bodyPr/>
          <a:lstStyle/>
          <a:p>
            <a:fld id="{6BD41B8C-0E64-4567-B955-1CB749107510}" type="slidenum">
              <a:rPr lang="en-US" smtClean="0"/>
              <a:t>1</a:t>
            </a:fld>
            <a:endParaRPr lang="en-US"/>
          </a:p>
        </p:txBody>
      </p:sp>
    </p:spTree>
    <p:extLst>
      <p:ext uri="{BB962C8B-B14F-4D97-AF65-F5344CB8AC3E}">
        <p14:creationId xmlns:p14="http://schemas.microsoft.com/office/powerpoint/2010/main" val="78210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still registering on PIEE, we pick back up on slide 15. If you already have access to PIEE, The next section is for adding your role on FEDMALL. Click on My Account in the top left.</a:t>
            </a:r>
          </a:p>
        </p:txBody>
      </p:sp>
      <p:sp>
        <p:nvSpPr>
          <p:cNvPr id="4" name="Slide Number Placeholder 3"/>
          <p:cNvSpPr>
            <a:spLocks noGrp="1"/>
          </p:cNvSpPr>
          <p:nvPr>
            <p:ph type="sldNum" sz="quarter" idx="5"/>
          </p:nvPr>
        </p:nvSpPr>
        <p:spPr/>
        <p:txBody>
          <a:bodyPr/>
          <a:lstStyle/>
          <a:p>
            <a:fld id="{6BD41B8C-0E64-4567-B955-1CB749107510}" type="slidenum">
              <a:rPr lang="en-US" smtClean="0"/>
              <a:t>10</a:t>
            </a:fld>
            <a:endParaRPr lang="en-US"/>
          </a:p>
        </p:txBody>
      </p:sp>
    </p:spTree>
    <p:extLst>
      <p:ext uri="{BB962C8B-B14F-4D97-AF65-F5344CB8AC3E}">
        <p14:creationId xmlns:p14="http://schemas.microsoft.com/office/powerpoint/2010/main" val="3041514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select Add additional Roles.</a:t>
            </a:r>
          </a:p>
        </p:txBody>
      </p:sp>
      <p:sp>
        <p:nvSpPr>
          <p:cNvPr id="4" name="Slide Number Placeholder 3"/>
          <p:cNvSpPr>
            <a:spLocks noGrp="1"/>
          </p:cNvSpPr>
          <p:nvPr>
            <p:ph type="sldNum" sz="quarter" idx="5"/>
          </p:nvPr>
        </p:nvSpPr>
        <p:spPr/>
        <p:txBody>
          <a:bodyPr/>
          <a:lstStyle/>
          <a:p>
            <a:fld id="{6BD41B8C-0E64-4567-B955-1CB749107510}" type="slidenum">
              <a:rPr lang="en-US" smtClean="0"/>
              <a:t>11</a:t>
            </a:fld>
            <a:endParaRPr lang="en-US"/>
          </a:p>
        </p:txBody>
      </p:sp>
    </p:spTree>
    <p:extLst>
      <p:ext uri="{BB962C8B-B14F-4D97-AF65-F5344CB8AC3E}">
        <p14:creationId xmlns:p14="http://schemas.microsoft.com/office/powerpoint/2010/main" val="311662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verify that all of your profile information is correct. Once verified, click next</a:t>
            </a:r>
          </a:p>
        </p:txBody>
      </p:sp>
      <p:sp>
        <p:nvSpPr>
          <p:cNvPr id="4" name="Slide Number Placeholder 3"/>
          <p:cNvSpPr>
            <a:spLocks noGrp="1"/>
          </p:cNvSpPr>
          <p:nvPr>
            <p:ph type="sldNum" sz="quarter" idx="5"/>
          </p:nvPr>
        </p:nvSpPr>
        <p:spPr/>
        <p:txBody>
          <a:bodyPr/>
          <a:lstStyle/>
          <a:p>
            <a:fld id="{6BD41B8C-0E64-4567-B955-1CB749107510}" type="slidenum">
              <a:rPr lang="en-US" smtClean="0"/>
              <a:t>12</a:t>
            </a:fld>
            <a:endParaRPr lang="en-US"/>
          </a:p>
        </p:txBody>
      </p:sp>
    </p:spTree>
    <p:extLst>
      <p:ext uri="{BB962C8B-B14F-4D97-AF65-F5344CB8AC3E}">
        <p14:creationId xmlns:p14="http://schemas.microsoft.com/office/powerpoint/2010/main" val="394975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either verify or input your supervisor’s information  </a:t>
            </a:r>
          </a:p>
        </p:txBody>
      </p:sp>
      <p:sp>
        <p:nvSpPr>
          <p:cNvPr id="4" name="Slide Number Placeholder 3"/>
          <p:cNvSpPr>
            <a:spLocks noGrp="1"/>
          </p:cNvSpPr>
          <p:nvPr>
            <p:ph type="sldNum" sz="quarter" idx="5"/>
          </p:nvPr>
        </p:nvSpPr>
        <p:spPr/>
        <p:txBody>
          <a:bodyPr/>
          <a:lstStyle/>
          <a:p>
            <a:fld id="{6BD41B8C-0E64-4567-B955-1CB749107510}" type="slidenum">
              <a:rPr lang="en-US" smtClean="0"/>
              <a:t>13</a:t>
            </a:fld>
            <a:endParaRPr lang="en-US"/>
          </a:p>
        </p:txBody>
      </p:sp>
    </p:spTree>
    <p:extLst>
      <p:ext uri="{BB962C8B-B14F-4D97-AF65-F5344CB8AC3E}">
        <p14:creationId xmlns:p14="http://schemas.microsoft.com/office/powerpoint/2010/main" val="177826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scroll to the bottom, you will verify your Agency information. When all information is verified, click next.</a:t>
            </a:r>
          </a:p>
        </p:txBody>
      </p:sp>
      <p:sp>
        <p:nvSpPr>
          <p:cNvPr id="4" name="Slide Number Placeholder 3"/>
          <p:cNvSpPr>
            <a:spLocks noGrp="1"/>
          </p:cNvSpPr>
          <p:nvPr>
            <p:ph type="sldNum" sz="quarter" idx="5"/>
          </p:nvPr>
        </p:nvSpPr>
        <p:spPr/>
        <p:txBody>
          <a:bodyPr/>
          <a:lstStyle/>
          <a:p>
            <a:fld id="{6BD41B8C-0E64-4567-B955-1CB749107510}" type="slidenum">
              <a:rPr lang="en-US" smtClean="0"/>
              <a:t>14</a:t>
            </a:fld>
            <a:endParaRPr lang="en-US"/>
          </a:p>
        </p:txBody>
      </p:sp>
    </p:spTree>
    <p:extLst>
      <p:ext uri="{BB962C8B-B14F-4D97-AF65-F5344CB8AC3E}">
        <p14:creationId xmlns:p14="http://schemas.microsoft.com/office/powerpoint/2010/main" val="266939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click the dropdown menu</a:t>
            </a:r>
          </a:p>
        </p:txBody>
      </p:sp>
      <p:sp>
        <p:nvSpPr>
          <p:cNvPr id="4" name="Slide Number Placeholder 3"/>
          <p:cNvSpPr>
            <a:spLocks noGrp="1"/>
          </p:cNvSpPr>
          <p:nvPr>
            <p:ph type="sldNum" sz="quarter" idx="5"/>
          </p:nvPr>
        </p:nvSpPr>
        <p:spPr/>
        <p:txBody>
          <a:bodyPr/>
          <a:lstStyle/>
          <a:p>
            <a:fld id="{6BD41B8C-0E64-4567-B955-1CB749107510}" type="slidenum">
              <a:rPr lang="en-US" smtClean="0"/>
              <a:t>15</a:t>
            </a:fld>
            <a:endParaRPr lang="en-US"/>
          </a:p>
        </p:txBody>
      </p:sp>
    </p:spTree>
    <p:extLst>
      <p:ext uri="{BB962C8B-B14F-4D97-AF65-F5344CB8AC3E}">
        <p14:creationId xmlns:p14="http://schemas.microsoft.com/office/powerpoint/2010/main" val="299394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dropdown menu, select </a:t>
            </a:r>
            <a:r>
              <a:rPr lang="en-US" dirty="0" err="1"/>
              <a:t>FedMall</a:t>
            </a:r>
            <a:endParaRPr lang="en-US" dirty="0"/>
          </a:p>
        </p:txBody>
      </p:sp>
      <p:sp>
        <p:nvSpPr>
          <p:cNvPr id="4" name="Slide Number Placeholder 3"/>
          <p:cNvSpPr>
            <a:spLocks noGrp="1"/>
          </p:cNvSpPr>
          <p:nvPr>
            <p:ph type="sldNum" sz="quarter" idx="5"/>
          </p:nvPr>
        </p:nvSpPr>
        <p:spPr/>
        <p:txBody>
          <a:bodyPr/>
          <a:lstStyle/>
          <a:p>
            <a:fld id="{6BD41B8C-0E64-4567-B955-1CB749107510}" type="slidenum">
              <a:rPr lang="en-US" smtClean="0"/>
              <a:t>16</a:t>
            </a:fld>
            <a:endParaRPr lang="en-US"/>
          </a:p>
        </p:txBody>
      </p:sp>
    </p:spTree>
    <p:extLst>
      <p:ext uri="{BB962C8B-B14F-4D97-AF65-F5344CB8AC3E}">
        <p14:creationId xmlns:p14="http://schemas.microsoft.com/office/powerpoint/2010/main" val="319952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select </a:t>
            </a:r>
            <a:r>
              <a:rPr lang="en-US" dirty="0" err="1"/>
              <a:t>FedMall</a:t>
            </a:r>
            <a:r>
              <a:rPr lang="en-US" dirty="0"/>
              <a:t> – Federal Employee, then click +Add Roles</a:t>
            </a:r>
          </a:p>
        </p:txBody>
      </p:sp>
      <p:sp>
        <p:nvSpPr>
          <p:cNvPr id="4" name="Slide Number Placeholder 3"/>
          <p:cNvSpPr>
            <a:spLocks noGrp="1"/>
          </p:cNvSpPr>
          <p:nvPr>
            <p:ph type="sldNum" sz="quarter" idx="5"/>
          </p:nvPr>
        </p:nvSpPr>
        <p:spPr/>
        <p:txBody>
          <a:bodyPr/>
          <a:lstStyle/>
          <a:p>
            <a:fld id="{6BD41B8C-0E64-4567-B955-1CB749107510}" type="slidenum">
              <a:rPr lang="en-US" smtClean="0"/>
              <a:t>17</a:t>
            </a:fld>
            <a:endParaRPr lang="en-US"/>
          </a:p>
        </p:txBody>
      </p:sp>
    </p:spTree>
    <p:extLst>
      <p:ext uri="{BB962C8B-B14F-4D97-AF65-F5344CB8AC3E}">
        <p14:creationId xmlns:p14="http://schemas.microsoft.com/office/powerpoint/2010/main" val="179086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ensure that the Location Code Type is </a:t>
            </a:r>
            <a:r>
              <a:rPr lang="en-US" dirty="0" err="1"/>
              <a:t>DoDAAC</a:t>
            </a:r>
            <a:r>
              <a:rPr lang="en-US" dirty="0"/>
              <a:t> and the location Code is the </a:t>
            </a:r>
            <a:r>
              <a:rPr lang="en-US" dirty="0" err="1"/>
              <a:t>DoDAAC</a:t>
            </a:r>
            <a:r>
              <a:rPr lang="en-US" dirty="0"/>
              <a:t> that you entered previously. If all information is correct, hit next.</a:t>
            </a:r>
          </a:p>
        </p:txBody>
      </p:sp>
      <p:sp>
        <p:nvSpPr>
          <p:cNvPr id="4" name="Slide Number Placeholder 3"/>
          <p:cNvSpPr>
            <a:spLocks noGrp="1"/>
          </p:cNvSpPr>
          <p:nvPr>
            <p:ph type="sldNum" sz="quarter" idx="5"/>
          </p:nvPr>
        </p:nvSpPr>
        <p:spPr/>
        <p:txBody>
          <a:bodyPr/>
          <a:lstStyle/>
          <a:p>
            <a:fld id="{6BD41B8C-0E64-4567-B955-1CB749107510}" type="slidenum">
              <a:rPr lang="en-US" smtClean="0"/>
              <a:t>18</a:t>
            </a:fld>
            <a:endParaRPr lang="en-US"/>
          </a:p>
        </p:txBody>
      </p:sp>
    </p:spTree>
    <p:extLst>
      <p:ext uri="{BB962C8B-B14F-4D97-AF65-F5344CB8AC3E}">
        <p14:creationId xmlns:p14="http://schemas.microsoft.com/office/powerpoint/2010/main" val="3121624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need to fill out the justification on why you need access to FEDMALL. You can copy this justification. “SM needs access to FEDMALL in order to submit purchases through DLA for Ecclesiastical Supplies” When finished, select next. A summary page will pop up. Verify all information contained there. Once verified, click next</a:t>
            </a:r>
          </a:p>
        </p:txBody>
      </p:sp>
      <p:sp>
        <p:nvSpPr>
          <p:cNvPr id="4" name="Slide Number Placeholder 3"/>
          <p:cNvSpPr>
            <a:spLocks noGrp="1"/>
          </p:cNvSpPr>
          <p:nvPr>
            <p:ph type="sldNum" sz="quarter" idx="5"/>
          </p:nvPr>
        </p:nvSpPr>
        <p:spPr/>
        <p:txBody>
          <a:bodyPr/>
          <a:lstStyle/>
          <a:p>
            <a:fld id="{6BD41B8C-0E64-4567-B955-1CB749107510}" type="slidenum">
              <a:rPr lang="en-US" smtClean="0"/>
              <a:t>19</a:t>
            </a:fld>
            <a:endParaRPr lang="en-US"/>
          </a:p>
        </p:txBody>
      </p:sp>
    </p:spTree>
    <p:extLst>
      <p:ext uri="{BB962C8B-B14F-4D97-AF65-F5344CB8AC3E}">
        <p14:creationId xmlns:p14="http://schemas.microsoft.com/office/powerpoint/2010/main" val="259467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will need to go to piee.eb.mil. Next you will click on New User. If you already have access to PIEE,  please proceed to slide 10, where we go over adding roles.</a:t>
            </a:r>
          </a:p>
        </p:txBody>
      </p:sp>
      <p:sp>
        <p:nvSpPr>
          <p:cNvPr id="4" name="Slide Number Placeholder 3"/>
          <p:cNvSpPr>
            <a:spLocks noGrp="1"/>
          </p:cNvSpPr>
          <p:nvPr>
            <p:ph type="sldNum" sz="quarter" idx="5"/>
          </p:nvPr>
        </p:nvSpPr>
        <p:spPr/>
        <p:txBody>
          <a:bodyPr/>
          <a:lstStyle/>
          <a:p>
            <a:fld id="{6BD41B8C-0E64-4567-B955-1CB749107510}" type="slidenum">
              <a:rPr lang="en-US" smtClean="0"/>
              <a:t>2</a:t>
            </a:fld>
            <a:endParaRPr lang="en-US"/>
          </a:p>
        </p:txBody>
      </p:sp>
    </p:spTree>
    <p:extLst>
      <p:ext uri="{BB962C8B-B14F-4D97-AF65-F5344CB8AC3E}">
        <p14:creationId xmlns:p14="http://schemas.microsoft.com/office/powerpoint/2010/main" val="1224040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you will need to read the Statement Of Accountability Agreement. The date should populate and the Government Organization should be your </a:t>
            </a:r>
            <a:r>
              <a:rPr lang="en-US" dirty="0" err="1"/>
              <a:t>DoDAAC</a:t>
            </a:r>
            <a:r>
              <a:rPr lang="en-US" dirty="0"/>
              <a:t>. Once complete, click the Signature button. A small window will pop up, click submit registration. </a:t>
            </a:r>
          </a:p>
        </p:txBody>
      </p:sp>
      <p:sp>
        <p:nvSpPr>
          <p:cNvPr id="4" name="Slide Number Placeholder 3"/>
          <p:cNvSpPr>
            <a:spLocks noGrp="1"/>
          </p:cNvSpPr>
          <p:nvPr>
            <p:ph type="sldNum" sz="quarter" idx="5"/>
          </p:nvPr>
        </p:nvSpPr>
        <p:spPr/>
        <p:txBody>
          <a:bodyPr/>
          <a:lstStyle/>
          <a:p>
            <a:fld id="{6BD41B8C-0E64-4567-B955-1CB749107510}" type="slidenum">
              <a:rPr lang="en-US" smtClean="0"/>
              <a:t>20</a:t>
            </a:fld>
            <a:endParaRPr lang="en-US"/>
          </a:p>
        </p:txBody>
      </p:sp>
    </p:spTree>
    <p:extLst>
      <p:ext uri="{BB962C8B-B14F-4D97-AF65-F5344CB8AC3E}">
        <p14:creationId xmlns:p14="http://schemas.microsoft.com/office/powerpoint/2010/main" val="370854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the highlighted button for FEDMALL on your </a:t>
            </a:r>
            <a:r>
              <a:rPr lang="en-US" dirty="0" err="1"/>
              <a:t>piee</a:t>
            </a:r>
            <a:r>
              <a:rPr lang="en-US" dirty="0"/>
              <a:t> home screen, you have access and can use it to access </a:t>
            </a:r>
            <a:r>
              <a:rPr lang="en-US" dirty="0" err="1"/>
              <a:t>fedmall</a:t>
            </a:r>
            <a:r>
              <a:rPr lang="en-US" dirty="0"/>
              <a:t>. Thank you for your attention. If you have any question, please contact the DLA Office of the Chaplain by </a:t>
            </a:r>
            <a:r>
              <a:rPr lang="en-US" dirty="0" err="1"/>
              <a:t>emailling</a:t>
            </a:r>
            <a:r>
              <a:rPr lang="en-US" dirty="0"/>
              <a:t> DLACHAPLAIN@DLA.MIL</a:t>
            </a:r>
          </a:p>
        </p:txBody>
      </p:sp>
      <p:sp>
        <p:nvSpPr>
          <p:cNvPr id="4" name="Slide Number Placeholder 3"/>
          <p:cNvSpPr>
            <a:spLocks noGrp="1"/>
          </p:cNvSpPr>
          <p:nvPr>
            <p:ph type="sldNum" sz="quarter" idx="5"/>
          </p:nvPr>
        </p:nvSpPr>
        <p:spPr/>
        <p:txBody>
          <a:bodyPr/>
          <a:lstStyle/>
          <a:p>
            <a:fld id="{6BD41B8C-0E64-4567-B955-1CB749107510}" type="slidenum">
              <a:rPr lang="en-US" smtClean="0"/>
              <a:t>21</a:t>
            </a:fld>
            <a:endParaRPr lang="en-US"/>
          </a:p>
        </p:txBody>
      </p:sp>
    </p:spTree>
    <p:extLst>
      <p:ext uri="{BB962C8B-B14F-4D97-AF65-F5344CB8AC3E}">
        <p14:creationId xmlns:p14="http://schemas.microsoft.com/office/powerpoint/2010/main" val="295343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great information for help in getting started. There are links to frequently asked questions and web based training. Once you are ready, click on register button  on the bottom left of the page.</a:t>
            </a:r>
          </a:p>
        </p:txBody>
      </p:sp>
      <p:sp>
        <p:nvSpPr>
          <p:cNvPr id="4" name="Slide Number Placeholder 3"/>
          <p:cNvSpPr>
            <a:spLocks noGrp="1"/>
          </p:cNvSpPr>
          <p:nvPr>
            <p:ph type="sldNum" sz="quarter" idx="5"/>
          </p:nvPr>
        </p:nvSpPr>
        <p:spPr/>
        <p:txBody>
          <a:bodyPr/>
          <a:lstStyle/>
          <a:p>
            <a:fld id="{6BD41B8C-0E64-4567-B955-1CB749107510}" type="slidenum">
              <a:rPr lang="en-US" smtClean="0"/>
              <a:t>3</a:t>
            </a:fld>
            <a:endParaRPr lang="en-US"/>
          </a:p>
        </p:txBody>
      </p:sp>
    </p:spTree>
    <p:extLst>
      <p:ext uri="{BB962C8B-B14F-4D97-AF65-F5344CB8AC3E}">
        <p14:creationId xmlns:p14="http://schemas.microsoft.com/office/powerpoint/2010/main" val="261946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the Privacy Act Statement. Once complete, click on Agree.</a:t>
            </a:r>
          </a:p>
        </p:txBody>
      </p:sp>
      <p:sp>
        <p:nvSpPr>
          <p:cNvPr id="4" name="Slide Number Placeholder 3"/>
          <p:cNvSpPr>
            <a:spLocks noGrp="1"/>
          </p:cNvSpPr>
          <p:nvPr>
            <p:ph type="sldNum" sz="quarter" idx="5"/>
          </p:nvPr>
        </p:nvSpPr>
        <p:spPr/>
        <p:txBody>
          <a:bodyPr/>
          <a:lstStyle/>
          <a:p>
            <a:fld id="{6BD41B8C-0E64-4567-B955-1CB749107510}" type="slidenum">
              <a:rPr lang="en-US" smtClean="0"/>
              <a:t>4</a:t>
            </a:fld>
            <a:endParaRPr lang="en-US"/>
          </a:p>
        </p:txBody>
      </p:sp>
    </p:spTree>
    <p:extLst>
      <p:ext uri="{BB962C8B-B14F-4D97-AF65-F5344CB8AC3E}">
        <p14:creationId xmlns:p14="http://schemas.microsoft.com/office/powerpoint/2010/main" val="113727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click the first option if you are a Chaplain, Religious Affairs enlisted, or GS working for the Chapel. </a:t>
            </a:r>
          </a:p>
        </p:txBody>
      </p:sp>
      <p:sp>
        <p:nvSpPr>
          <p:cNvPr id="4" name="Slide Number Placeholder 3"/>
          <p:cNvSpPr>
            <a:spLocks noGrp="1"/>
          </p:cNvSpPr>
          <p:nvPr>
            <p:ph type="sldNum" sz="quarter" idx="5"/>
          </p:nvPr>
        </p:nvSpPr>
        <p:spPr/>
        <p:txBody>
          <a:bodyPr/>
          <a:lstStyle/>
          <a:p>
            <a:fld id="{6BD41B8C-0E64-4567-B955-1CB749107510}" type="slidenum">
              <a:rPr lang="en-US" smtClean="0"/>
              <a:t>5</a:t>
            </a:fld>
            <a:endParaRPr lang="en-US"/>
          </a:p>
        </p:txBody>
      </p:sp>
    </p:spTree>
    <p:extLst>
      <p:ext uri="{BB962C8B-B14F-4D97-AF65-F5344CB8AC3E}">
        <p14:creationId xmlns:p14="http://schemas.microsoft.com/office/powerpoint/2010/main" val="200236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click on “Log in with CAC/PIV Card”</a:t>
            </a:r>
          </a:p>
        </p:txBody>
      </p:sp>
      <p:sp>
        <p:nvSpPr>
          <p:cNvPr id="4" name="Slide Number Placeholder 3"/>
          <p:cNvSpPr>
            <a:spLocks noGrp="1"/>
          </p:cNvSpPr>
          <p:nvPr>
            <p:ph type="sldNum" sz="quarter" idx="5"/>
          </p:nvPr>
        </p:nvSpPr>
        <p:spPr/>
        <p:txBody>
          <a:bodyPr/>
          <a:lstStyle/>
          <a:p>
            <a:fld id="{6BD41B8C-0E64-4567-B955-1CB749107510}" type="slidenum">
              <a:rPr lang="en-US" smtClean="0"/>
              <a:t>6</a:t>
            </a:fld>
            <a:endParaRPr lang="en-US"/>
          </a:p>
        </p:txBody>
      </p:sp>
    </p:spTree>
    <p:extLst>
      <p:ext uri="{BB962C8B-B14F-4D97-AF65-F5344CB8AC3E}">
        <p14:creationId xmlns:p14="http://schemas.microsoft.com/office/powerpoint/2010/main" val="276892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enter all of your profile information. Your name should already be populated. Your Home Organization </a:t>
            </a:r>
            <a:r>
              <a:rPr lang="en-US" dirty="0" err="1"/>
              <a:t>DoDAAC</a:t>
            </a:r>
            <a:r>
              <a:rPr lang="en-US" dirty="0"/>
              <a:t> can be retrieved from your billing official’s office. Your organization is your unit or base. Select OTHR for your job series and title. Enter your grade/rank. Enter and confirm your .mil email address. Input your latest Cyber Awareness Training Date completion. Enter your commercial telephone number and mobile number if you have one. Lastly select your citizenship and designation, whether you are military or civilian. When this is completely filled out, click next.</a:t>
            </a:r>
          </a:p>
        </p:txBody>
      </p:sp>
      <p:sp>
        <p:nvSpPr>
          <p:cNvPr id="4" name="Slide Number Placeholder 3"/>
          <p:cNvSpPr>
            <a:spLocks noGrp="1"/>
          </p:cNvSpPr>
          <p:nvPr>
            <p:ph type="sldNum" sz="quarter" idx="5"/>
          </p:nvPr>
        </p:nvSpPr>
        <p:spPr/>
        <p:txBody>
          <a:bodyPr/>
          <a:lstStyle/>
          <a:p>
            <a:fld id="{6BD41B8C-0E64-4567-B955-1CB749107510}" type="slidenum">
              <a:rPr lang="en-US" smtClean="0"/>
              <a:t>7</a:t>
            </a:fld>
            <a:endParaRPr lang="en-US"/>
          </a:p>
        </p:txBody>
      </p:sp>
    </p:spTree>
    <p:extLst>
      <p:ext uri="{BB962C8B-B14F-4D97-AF65-F5344CB8AC3E}">
        <p14:creationId xmlns:p14="http://schemas.microsoft.com/office/powerpoint/2010/main" val="3585410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you will need to input your Supervisor’s information. This includes their name, job title, .mil email address and phone numbers. Once that information is populated, scroll down to the lower section.</a:t>
            </a:r>
          </a:p>
        </p:txBody>
      </p:sp>
      <p:sp>
        <p:nvSpPr>
          <p:cNvPr id="4" name="Slide Number Placeholder 3"/>
          <p:cNvSpPr>
            <a:spLocks noGrp="1"/>
          </p:cNvSpPr>
          <p:nvPr>
            <p:ph type="sldNum" sz="quarter" idx="5"/>
          </p:nvPr>
        </p:nvSpPr>
        <p:spPr/>
        <p:txBody>
          <a:bodyPr/>
          <a:lstStyle/>
          <a:p>
            <a:fld id="{6BD41B8C-0E64-4567-B955-1CB749107510}" type="slidenum">
              <a:rPr lang="en-US" smtClean="0"/>
              <a:t>8</a:t>
            </a:fld>
            <a:endParaRPr lang="en-US"/>
          </a:p>
        </p:txBody>
      </p:sp>
    </p:spTree>
    <p:extLst>
      <p:ext uri="{BB962C8B-B14F-4D97-AF65-F5344CB8AC3E}">
        <p14:creationId xmlns:p14="http://schemas.microsoft.com/office/powerpoint/2010/main" val="176368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bottom section, if you entered the right DODAAC, your agency information should be mostly populated. The only open areas should be Organization and Office Symbol. These fields are optional. Once everything is correct, hit next</a:t>
            </a:r>
          </a:p>
        </p:txBody>
      </p:sp>
      <p:sp>
        <p:nvSpPr>
          <p:cNvPr id="4" name="Slide Number Placeholder 3"/>
          <p:cNvSpPr>
            <a:spLocks noGrp="1"/>
          </p:cNvSpPr>
          <p:nvPr>
            <p:ph type="sldNum" sz="quarter" idx="5"/>
          </p:nvPr>
        </p:nvSpPr>
        <p:spPr/>
        <p:txBody>
          <a:bodyPr/>
          <a:lstStyle/>
          <a:p>
            <a:fld id="{6BD41B8C-0E64-4567-B955-1CB749107510}" type="slidenum">
              <a:rPr lang="en-US" smtClean="0"/>
              <a:t>9</a:t>
            </a:fld>
            <a:endParaRPr lang="en-US"/>
          </a:p>
        </p:txBody>
      </p:sp>
    </p:spTree>
    <p:extLst>
      <p:ext uri="{BB962C8B-B14F-4D97-AF65-F5344CB8AC3E}">
        <p14:creationId xmlns:p14="http://schemas.microsoft.com/office/powerpoint/2010/main" val="1531236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66FB-0580-A492-7AB4-4F8BE44E1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45F59E-9613-F364-ED38-553776BCE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AA9B9E-D472-7A53-9A8B-9AC6C438573D}"/>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E5B6103D-115E-59DC-B849-6BEC99FD9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6B33-CD39-619D-DFD1-5F3FADCA93C0}"/>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105874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A23D-68D6-0CFF-660A-BA0FD0CA97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F860A7-D5C8-27C8-9749-CB23E380BB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BF5D-FE56-559C-BD39-802E13666A31}"/>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67AF1016-12BA-06E8-5543-891629FC9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801FE-710A-FFB6-2BBB-6212B05DB9E9}"/>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257637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5D21B-EEFE-A9AE-5C85-E18F9EA8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4D583-09C8-4E9C-A48F-772CFF2B3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46244-C143-DACA-741D-D2CFAE801798}"/>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1EE88B04-066D-8A94-4CA8-6FD0F9835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97081-B2F1-61CD-4AEA-16CEC003A53D}"/>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28293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EBC5-21D1-5246-F93D-C1372CD99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9118C-43F5-06EF-CE6A-6BE1BDA0C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C4DE8-E5D2-E1B5-B605-C60D4A9FDF0A}"/>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26C76F88-295C-FE74-2AF6-05C953C1E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BB4C1-B2E6-CCE2-C898-905AA13B81AB}"/>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394723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990F-B7B8-FC44-C25A-5FBBAA255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C1E94-5732-FD51-DFE1-BA5208A68D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AE73E6-4C18-DAF8-4F16-88B5E9177220}"/>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E71E866E-4683-9264-1EE4-F7AF404EA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45E00-0E31-D4D4-E5FB-D250B5BB5C57}"/>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337305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41F00-E6B5-52EF-DA20-67F907B56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7DD7E-37A2-932B-8AD9-DE481B77AF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62464F-ABA0-C880-B4B6-F901024222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FEDEF1-A9EC-41A3-007E-68F0E0D217B6}"/>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6" name="Footer Placeholder 5">
            <a:extLst>
              <a:ext uri="{FF2B5EF4-FFF2-40B4-BE49-F238E27FC236}">
                <a16:creationId xmlns:a16="http://schemas.microsoft.com/office/drawing/2014/main" id="{8F96CA71-A777-CE95-9D5A-2BF40DB2D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A2AE2-9DC1-0078-6645-DD1D78F849AF}"/>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346311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124F-14C9-785C-E35F-49E4A90395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16FD2-D2A8-F632-C5C2-98ECFA651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8DA18D-C2B5-E9B1-CA70-45E533293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19C43-3653-4D3B-BFE4-B40DE22A0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99569-D294-6223-79F2-4AE83A571B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78A74-95CD-9F38-C6EB-B55540E80548}"/>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8" name="Footer Placeholder 7">
            <a:extLst>
              <a:ext uri="{FF2B5EF4-FFF2-40B4-BE49-F238E27FC236}">
                <a16:creationId xmlns:a16="http://schemas.microsoft.com/office/drawing/2014/main" id="{A0D91F2C-1E1E-F699-925A-BB8EBAD4A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949E7-43B3-952C-4366-F810A48724E4}"/>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240784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9B2A-8E0B-500A-E40E-E6E758CEAF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AD2A8A-6FD3-29D0-D1C3-0EA6A62FB0F6}"/>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4" name="Footer Placeholder 3">
            <a:extLst>
              <a:ext uri="{FF2B5EF4-FFF2-40B4-BE49-F238E27FC236}">
                <a16:creationId xmlns:a16="http://schemas.microsoft.com/office/drawing/2014/main" id="{821D6B28-0143-A425-8008-1206FA074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19F7DC-188E-FAB9-358E-680CAB46F168}"/>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357969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C81ED-D4B7-8A77-F904-6008179CCE72}"/>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3" name="Footer Placeholder 2">
            <a:extLst>
              <a:ext uri="{FF2B5EF4-FFF2-40B4-BE49-F238E27FC236}">
                <a16:creationId xmlns:a16="http://schemas.microsoft.com/office/drawing/2014/main" id="{EEEF804A-FAEA-656C-DAC8-5BD828C655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BD6840-B149-B6BF-DED3-2AF12BC46E22}"/>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1223761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9025-C01A-80BD-F0C4-835923418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DEEEB-FF72-909D-6832-79F33290F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C39D3-2D15-6183-9AAC-DC12B673E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02D13-2215-6B42-3263-86A2E2B1C675}"/>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6" name="Footer Placeholder 5">
            <a:extLst>
              <a:ext uri="{FF2B5EF4-FFF2-40B4-BE49-F238E27FC236}">
                <a16:creationId xmlns:a16="http://schemas.microsoft.com/office/drawing/2014/main" id="{EE8A0265-17E8-4895-A542-ED1CB811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EFFEE-948F-FB8A-36FA-28057C9E9640}"/>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1639071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38DA-8D8A-4CBC-C055-AB5F54A87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BF3FE-9BB2-692F-697F-1F245274E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D707F4-BD60-B91B-4EE8-B6FF5BBCC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ECF3E-0AA7-3057-3621-2804401AD636}"/>
              </a:ext>
            </a:extLst>
          </p:cNvPr>
          <p:cNvSpPr>
            <a:spLocks noGrp="1"/>
          </p:cNvSpPr>
          <p:nvPr>
            <p:ph type="dt" sz="half" idx="10"/>
          </p:nvPr>
        </p:nvSpPr>
        <p:spPr/>
        <p:txBody>
          <a:bodyPr/>
          <a:lstStyle/>
          <a:p>
            <a:fld id="{8B32F26C-A9C6-4DEC-84FE-A8E3F06A30D1}" type="datetimeFigureOut">
              <a:rPr lang="en-US" smtClean="0"/>
              <a:t>1/22/2025</a:t>
            </a:fld>
            <a:endParaRPr lang="en-US"/>
          </a:p>
        </p:txBody>
      </p:sp>
      <p:sp>
        <p:nvSpPr>
          <p:cNvPr id="6" name="Footer Placeholder 5">
            <a:extLst>
              <a:ext uri="{FF2B5EF4-FFF2-40B4-BE49-F238E27FC236}">
                <a16:creationId xmlns:a16="http://schemas.microsoft.com/office/drawing/2014/main" id="{3B06FFB2-7073-064C-9AC0-D23A8826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C9B68-C93B-9BDE-87DF-EA32F1137543}"/>
              </a:ext>
            </a:extLst>
          </p:cNvPr>
          <p:cNvSpPr>
            <a:spLocks noGrp="1"/>
          </p:cNvSpPr>
          <p:nvPr>
            <p:ph type="sldNum" sz="quarter" idx="12"/>
          </p:nvPr>
        </p:nvSpPr>
        <p:spPr/>
        <p:txBody>
          <a:bodyPr/>
          <a:lstStyle/>
          <a:p>
            <a:fld id="{FC460ED4-00F8-4E4D-9338-B39CBFCA2AD4}" type="slidenum">
              <a:rPr lang="en-US" smtClean="0"/>
              <a:t>‹#›</a:t>
            </a:fld>
            <a:endParaRPr lang="en-US"/>
          </a:p>
        </p:txBody>
      </p:sp>
    </p:spTree>
    <p:extLst>
      <p:ext uri="{BB962C8B-B14F-4D97-AF65-F5344CB8AC3E}">
        <p14:creationId xmlns:p14="http://schemas.microsoft.com/office/powerpoint/2010/main" val="415839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C3262-07B9-669E-D25F-5A6E6574B4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4B677-B623-6E06-31F2-F22BF4842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2412-3DF4-C8B5-6A1A-12AF8BAD0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32F26C-A9C6-4DEC-84FE-A8E3F06A30D1}" type="datetimeFigureOut">
              <a:rPr lang="en-US" smtClean="0"/>
              <a:t>1/22/2025</a:t>
            </a:fld>
            <a:endParaRPr lang="en-US"/>
          </a:p>
        </p:txBody>
      </p:sp>
      <p:sp>
        <p:nvSpPr>
          <p:cNvPr id="5" name="Footer Placeholder 4">
            <a:extLst>
              <a:ext uri="{FF2B5EF4-FFF2-40B4-BE49-F238E27FC236}">
                <a16:creationId xmlns:a16="http://schemas.microsoft.com/office/drawing/2014/main" id="{838A4906-3E5E-A7C1-D4F6-C9C68DD6BD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9CE41C-DA9B-ECDD-4F58-C06B26116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460ED4-00F8-4E4D-9338-B39CBFCA2AD4}" type="slidenum">
              <a:rPr lang="en-US" smtClean="0"/>
              <a:t>‹#›</a:t>
            </a:fld>
            <a:endParaRPr lang="en-US"/>
          </a:p>
        </p:txBody>
      </p:sp>
    </p:spTree>
    <p:extLst>
      <p:ext uri="{BB962C8B-B14F-4D97-AF65-F5344CB8AC3E}">
        <p14:creationId xmlns:p14="http://schemas.microsoft.com/office/powerpoint/2010/main" val="1763334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A32DD4-A5E6-DDDD-D9FD-2DD88C65AD2C}"/>
              </a:ext>
            </a:extLst>
          </p:cNvPr>
          <p:cNvPicPr>
            <a:picLocks noChangeAspect="1"/>
          </p:cNvPicPr>
          <p:nvPr/>
        </p:nvPicPr>
        <p:blipFill>
          <a:blip r:embed="rId5"/>
          <a:stretch>
            <a:fillRect/>
          </a:stretch>
        </p:blipFill>
        <p:spPr>
          <a:xfrm>
            <a:off x="0" y="0"/>
            <a:ext cx="12192000" cy="6858000"/>
          </a:xfrm>
          <a:prstGeom prst="rect">
            <a:avLst/>
          </a:prstGeom>
          <a:noFill/>
          <a:ln>
            <a:solidFill>
              <a:srgbClr val="FF0000"/>
            </a:solidFill>
          </a:ln>
        </p:spPr>
      </p:pic>
      <p:pic>
        <p:nvPicPr>
          <p:cNvPr id="6" name="intro">
            <a:hlinkClick r:id="" action="ppaction://media"/>
            <a:extLst>
              <a:ext uri="{FF2B5EF4-FFF2-40B4-BE49-F238E27FC236}">
                <a16:creationId xmlns:a16="http://schemas.microsoft.com/office/drawing/2014/main" id="{F1874D22-F572-2974-E79E-BEB0655D3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41542472"/>
      </p:ext>
    </p:extLst>
  </p:cSld>
  <p:clrMapOvr>
    <a:masterClrMapping/>
  </p:clrMapOvr>
  <mc:AlternateContent xmlns:mc="http://schemas.openxmlformats.org/markup-compatibility/2006">
    <mc:Choice xmlns:p14="http://schemas.microsoft.com/office/powerpoint/2010/main" Requires="p14">
      <p:transition spd="slow" p14:dur="2000" advTm="12351"/>
    </mc:Choice>
    <mc:Fallback>
      <p:transition spd="slow" advTm="1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409056-251A-56CA-0A63-7B97E48EC9CB}"/>
              </a:ext>
            </a:extLst>
          </p:cNvPr>
          <p:cNvPicPr>
            <a:picLocks noChangeAspect="1"/>
          </p:cNvPicPr>
          <p:nvPr/>
        </p:nvPicPr>
        <p:blipFill>
          <a:blip r:embed="rId5"/>
          <a:stretch>
            <a:fillRect/>
          </a:stretch>
        </p:blipFill>
        <p:spPr>
          <a:xfrm>
            <a:off x="0" y="2677"/>
            <a:ext cx="12192000" cy="6852646"/>
          </a:xfrm>
          <a:prstGeom prst="rect">
            <a:avLst/>
          </a:prstGeom>
        </p:spPr>
      </p:pic>
      <p:pic>
        <p:nvPicPr>
          <p:cNvPr id="13" name="My account">
            <a:hlinkClick r:id="" action="ppaction://media"/>
            <a:extLst>
              <a:ext uri="{FF2B5EF4-FFF2-40B4-BE49-F238E27FC236}">
                <a16:creationId xmlns:a16="http://schemas.microsoft.com/office/drawing/2014/main" id="{A5D3347D-D950-4C6B-FEFC-3148E44173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45415364"/>
      </p:ext>
    </p:extLst>
  </p:cSld>
  <p:clrMapOvr>
    <a:masterClrMapping/>
  </p:clrMapOvr>
  <mc:AlternateContent xmlns:mc="http://schemas.openxmlformats.org/markup-compatibility/2006">
    <mc:Choice xmlns:p14="http://schemas.microsoft.com/office/powerpoint/2010/main" Requires="p14">
      <p:transition spd="slow" p14:dur="2000" advTm="16958"/>
    </mc:Choice>
    <mc:Fallback>
      <p:transition spd="slow" advTm="1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7EDA-866D-9989-2D59-4E6ABC6E6B3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C880D70-9A6A-E10A-0D9B-E72F3C600DD6}"/>
              </a:ext>
            </a:extLst>
          </p:cNvPr>
          <p:cNvPicPr>
            <a:picLocks noChangeAspect="1"/>
          </p:cNvPicPr>
          <p:nvPr/>
        </p:nvPicPr>
        <p:blipFill>
          <a:blip r:embed="rId5"/>
          <a:stretch>
            <a:fillRect/>
          </a:stretch>
        </p:blipFill>
        <p:spPr>
          <a:xfrm>
            <a:off x="0" y="0"/>
            <a:ext cx="12192000" cy="6858000"/>
          </a:xfrm>
          <a:prstGeom prst="rect">
            <a:avLst/>
          </a:prstGeom>
        </p:spPr>
      </p:pic>
      <p:pic>
        <p:nvPicPr>
          <p:cNvPr id="11" name="add">
            <a:hlinkClick r:id="" action="ppaction://media"/>
            <a:extLst>
              <a:ext uri="{FF2B5EF4-FFF2-40B4-BE49-F238E27FC236}">
                <a16:creationId xmlns:a16="http://schemas.microsoft.com/office/drawing/2014/main" id="{1A188A44-0174-42E0-89A5-CE24A7286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9084104"/>
      </p:ext>
    </p:extLst>
  </p:cSld>
  <p:clrMapOvr>
    <a:masterClrMapping/>
  </p:clrMapOvr>
  <mc:AlternateContent xmlns:mc="http://schemas.openxmlformats.org/markup-compatibility/2006">
    <mc:Choice xmlns:p14="http://schemas.microsoft.com/office/powerpoint/2010/main" Requires="p14">
      <p:transition spd="slow" p14:dur="2000" advTm="4629"/>
    </mc:Choice>
    <mc:Fallback>
      <p:transition spd="slow" advTm="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41E6-036E-A4DB-1674-84D0EAA151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E31114-C58C-7E3F-67F5-1FC8A5B46880}"/>
              </a:ext>
            </a:extLst>
          </p:cNvPr>
          <p:cNvPicPr>
            <a:picLocks noChangeAspect="1"/>
          </p:cNvPicPr>
          <p:nvPr/>
        </p:nvPicPr>
        <p:blipFill>
          <a:blip r:embed="rId5"/>
          <a:stretch>
            <a:fillRect/>
          </a:stretch>
        </p:blipFill>
        <p:spPr>
          <a:xfrm>
            <a:off x="0" y="2677"/>
            <a:ext cx="12192000" cy="6852646"/>
          </a:xfrm>
          <a:prstGeom prst="rect">
            <a:avLst/>
          </a:prstGeom>
        </p:spPr>
      </p:pic>
      <p:pic>
        <p:nvPicPr>
          <p:cNvPr id="3" name="profile">
            <a:hlinkClick r:id="" action="ppaction://media"/>
            <a:extLst>
              <a:ext uri="{FF2B5EF4-FFF2-40B4-BE49-F238E27FC236}">
                <a16:creationId xmlns:a16="http://schemas.microsoft.com/office/drawing/2014/main" id="{62FA740C-DFF0-8DB5-BD6C-CCB340CD9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3924517"/>
      </p:ext>
    </p:extLst>
  </p:cSld>
  <p:clrMapOvr>
    <a:masterClrMapping/>
  </p:clrMapOvr>
  <mc:AlternateContent xmlns:mc="http://schemas.openxmlformats.org/markup-compatibility/2006">
    <mc:Choice xmlns:p14="http://schemas.microsoft.com/office/powerpoint/2010/main" Requires="p14">
      <p:transition spd="slow" p14:dur="2000" advTm="4931"/>
    </mc:Choice>
    <mc:Fallback>
      <p:transition spd="slow" advTm="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0B66-FBD8-7959-D77C-E7B94D498A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C304F3-9C3B-D9BD-8B8E-9CA711B47164}"/>
              </a:ext>
            </a:extLst>
          </p:cNvPr>
          <p:cNvPicPr>
            <a:picLocks noChangeAspect="1"/>
          </p:cNvPicPr>
          <p:nvPr/>
        </p:nvPicPr>
        <p:blipFill>
          <a:blip r:embed="rId5"/>
          <a:stretch>
            <a:fillRect/>
          </a:stretch>
        </p:blipFill>
        <p:spPr>
          <a:xfrm>
            <a:off x="7388" y="0"/>
            <a:ext cx="12177224" cy="6858000"/>
          </a:xfrm>
          <a:prstGeom prst="rect">
            <a:avLst/>
          </a:prstGeom>
        </p:spPr>
      </p:pic>
      <p:pic>
        <p:nvPicPr>
          <p:cNvPr id="2" name="supe">
            <a:hlinkClick r:id="" action="ppaction://media"/>
            <a:extLst>
              <a:ext uri="{FF2B5EF4-FFF2-40B4-BE49-F238E27FC236}">
                <a16:creationId xmlns:a16="http://schemas.microsoft.com/office/drawing/2014/main" id="{362D6AF9-1537-9871-B8EC-6EDD21BE51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19512428"/>
      </p:ext>
    </p:extLst>
  </p:cSld>
  <p:clrMapOvr>
    <a:masterClrMapping/>
  </p:clrMapOvr>
  <mc:AlternateContent xmlns:mc="http://schemas.openxmlformats.org/markup-compatibility/2006">
    <mc:Choice xmlns:p14="http://schemas.microsoft.com/office/powerpoint/2010/main" Requires="p14">
      <p:transition spd="slow" p14:dur="2000" advTm="5674"/>
    </mc:Choice>
    <mc:Fallback>
      <p:transition spd="slow" advTm="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53A3-C347-A106-C1EF-305CB8DA41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4E65D-ABB4-CA74-2C41-8BBF883270EE}"/>
              </a:ext>
            </a:extLst>
          </p:cNvPr>
          <p:cNvPicPr>
            <a:picLocks noChangeAspect="1"/>
          </p:cNvPicPr>
          <p:nvPr/>
        </p:nvPicPr>
        <p:blipFill>
          <a:blip r:embed="rId5"/>
          <a:stretch>
            <a:fillRect/>
          </a:stretch>
        </p:blipFill>
        <p:spPr>
          <a:xfrm>
            <a:off x="0" y="0"/>
            <a:ext cx="12192000" cy="6858000"/>
          </a:xfrm>
          <a:prstGeom prst="rect">
            <a:avLst/>
          </a:prstGeom>
        </p:spPr>
      </p:pic>
      <p:pic>
        <p:nvPicPr>
          <p:cNvPr id="2" name="agency">
            <a:hlinkClick r:id="" action="ppaction://media"/>
            <a:extLst>
              <a:ext uri="{FF2B5EF4-FFF2-40B4-BE49-F238E27FC236}">
                <a16:creationId xmlns:a16="http://schemas.microsoft.com/office/drawing/2014/main" id="{0CFE61C4-9369-8C06-44E4-33575C87E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09550113"/>
      </p:ext>
    </p:extLst>
  </p:cSld>
  <p:clrMapOvr>
    <a:masterClrMapping/>
  </p:clrMapOvr>
  <mc:AlternateContent xmlns:mc="http://schemas.openxmlformats.org/markup-compatibility/2006">
    <mc:Choice xmlns:p14="http://schemas.microsoft.com/office/powerpoint/2010/main" Requires="p14">
      <p:transition spd="slow" p14:dur="2000" advTm="8553"/>
    </mc:Choice>
    <mc:Fallback>
      <p:transition spd="slow" advTm="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86114-E0DD-E4F4-8338-ED75FC5305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E7ECB6-A90B-05AC-278F-8FB424A5DEE3}"/>
              </a:ext>
            </a:extLst>
          </p:cNvPr>
          <p:cNvPicPr>
            <a:picLocks noChangeAspect="1"/>
          </p:cNvPicPr>
          <p:nvPr/>
        </p:nvPicPr>
        <p:blipFill>
          <a:blip r:embed="rId5"/>
          <a:stretch>
            <a:fillRect/>
          </a:stretch>
        </p:blipFill>
        <p:spPr>
          <a:xfrm>
            <a:off x="20552" y="0"/>
            <a:ext cx="12150896" cy="6858000"/>
          </a:xfrm>
          <a:prstGeom prst="rect">
            <a:avLst/>
          </a:prstGeom>
        </p:spPr>
      </p:pic>
      <p:pic>
        <p:nvPicPr>
          <p:cNvPr id="7" name="drop">
            <a:hlinkClick r:id="" action="ppaction://media"/>
            <a:extLst>
              <a:ext uri="{FF2B5EF4-FFF2-40B4-BE49-F238E27FC236}">
                <a16:creationId xmlns:a16="http://schemas.microsoft.com/office/drawing/2014/main" id="{0C936C89-5F11-E810-011F-7555D4D46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23636907"/>
      </p:ext>
    </p:extLst>
  </p:cSld>
  <p:clrMapOvr>
    <a:masterClrMapping/>
  </p:clrMapOvr>
  <mc:AlternateContent xmlns:mc="http://schemas.openxmlformats.org/markup-compatibility/2006">
    <mc:Choice xmlns:p14="http://schemas.microsoft.com/office/powerpoint/2010/main" Requires="p14">
      <p:transition spd="slow" p14:dur="2000" advTm="4178"/>
    </mc:Choice>
    <mc:Fallback>
      <p:transition spd="slow" advTm="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88AC4-8F77-41D5-7FB4-C498EB7C3D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B5B1EB-57FF-449B-45B7-8FECCA3F3085}"/>
              </a:ext>
            </a:extLst>
          </p:cNvPr>
          <p:cNvPicPr>
            <a:picLocks noChangeAspect="1"/>
          </p:cNvPicPr>
          <p:nvPr/>
        </p:nvPicPr>
        <p:blipFill>
          <a:blip r:embed="rId5"/>
          <a:stretch>
            <a:fillRect/>
          </a:stretch>
        </p:blipFill>
        <p:spPr>
          <a:xfrm>
            <a:off x="16886" y="0"/>
            <a:ext cx="12158227" cy="6858000"/>
          </a:xfrm>
          <a:prstGeom prst="rect">
            <a:avLst/>
          </a:prstGeom>
        </p:spPr>
      </p:pic>
      <p:pic>
        <p:nvPicPr>
          <p:cNvPr id="7" name="fedmall">
            <a:hlinkClick r:id="" action="ppaction://media"/>
            <a:extLst>
              <a:ext uri="{FF2B5EF4-FFF2-40B4-BE49-F238E27FC236}">
                <a16:creationId xmlns:a16="http://schemas.microsoft.com/office/drawing/2014/main" id="{F41E85BD-7213-EB7A-ED70-8C4803F5D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68831158"/>
      </p:ext>
    </p:extLst>
  </p:cSld>
  <p:clrMapOvr>
    <a:masterClrMapping/>
  </p:clrMapOvr>
  <mc:AlternateContent xmlns:mc="http://schemas.openxmlformats.org/markup-compatibility/2006">
    <mc:Choice xmlns:p14="http://schemas.microsoft.com/office/powerpoint/2010/main" Requires="p14">
      <p:transition spd="slow" p14:dur="2000" advTm="3817"/>
    </mc:Choice>
    <mc:Fallback>
      <p:transition spd="slow" advTm="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CC12-6CB2-ED1D-8453-FC8A78E5FD1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6EE2B2-4DD0-C865-F734-597BFF33BD9E}"/>
              </a:ext>
            </a:extLst>
          </p:cNvPr>
          <p:cNvPicPr>
            <a:picLocks noChangeAspect="1"/>
          </p:cNvPicPr>
          <p:nvPr/>
        </p:nvPicPr>
        <p:blipFill>
          <a:blip r:embed="rId5"/>
          <a:stretch>
            <a:fillRect/>
          </a:stretch>
        </p:blipFill>
        <p:spPr>
          <a:xfrm>
            <a:off x="0" y="0"/>
            <a:ext cx="12192000" cy="6859824"/>
          </a:xfrm>
          <a:prstGeom prst="rect">
            <a:avLst/>
          </a:prstGeom>
        </p:spPr>
      </p:pic>
      <p:pic>
        <p:nvPicPr>
          <p:cNvPr id="10" name="role2">
            <a:hlinkClick r:id="" action="ppaction://media"/>
            <a:extLst>
              <a:ext uri="{FF2B5EF4-FFF2-40B4-BE49-F238E27FC236}">
                <a16:creationId xmlns:a16="http://schemas.microsoft.com/office/drawing/2014/main" id="{FFE1FC60-5C7B-9254-BB71-C816053F79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91791636"/>
      </p:ext>
    </p:extLst>
  </p:cSld>
  <p:clrMapOvr>
    <a:masterClrMapping/>
  </p:clrMapOvr>
  <mc:AlternateContent xmlns:mc="http://schemas.openxmlformats.org/markup-compatibility/2006">
    <mc:Choice xmlns:p14="http://schemas.microsoft.com/office/powerpoint/2010/main" Requires="p14">
      <p:transition spd="slow" p14:dur="2000" advTm="7555"/>
    </mc:Choice>
    <mc:Fallback>
      <p:transition spd="slow" advTm="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D5D4-EBD7-0F48-94DA-73CAE9C1951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07E988F-7734-B353-1A17-788E5051CDD4}"/>
              </a:ext>
            </a:extLst>
          </p:cNvPr>
          <p:cNvPicPr>
            <a:picLocks noChangeAspect="1"/>
          </p:cNvPicPr>
          <p:nvPr/>
        </p:nvPicPr>
        <p:blipFill>
          <a:blip r:embed="rId5"/>
          <a:stretch>
            <a:fillRect/>
          </a:stretch>
        </p:blipFill>
        <p:spPr>
          <a:xfrm>
            <a:off x="0" y="-1"/>
            <a:ext cx="12192000" cy="6869555"/>
          </a:xfrm>
          <a:prstGeom prst="rect">
            <a:avLst/>
          </a:prstGeom>
        </p:spPr>
      </p:pic>
      <p:pic>
        <p:nvPicPr>
          <p:cNvPr id="18" name="dodaac">
            <a:hlinkClick r:id="" action="ppaction://media"/>
            <a:extLst>
              <a:ext uri="{FF2B5EF4-FFF2-40B4-BE49-F238E27FC236}">
                <a16:creationId xmlns:a16="http://schemas.microsoft.com/office/drawing/2014/main" id="{3CE4B7A3-E595-4324-95C1-2710EAF16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67428249"/>
      </p:ext>
    </p:extLst>
  </p:cSld>
  <p:clrMapOvr>
    <a:masterClrMapping/>
  </p:clrMapOvr>
  <mc:AlternateContent xmlns:mc="http://schemas.openxmlformats.org/markup-compatibility/2006">
    <mc:Choice xmlns:p14="http://schemas.microsoft.com/office/powerpoint/2010/main" Requires="p14">
      <p:transition spd="slow" p14:dur="2000" advTm="12013"/>
    </mc:Choice>
    <mc:Fallback>
      <p:transition spd="slow" advTm="1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E88D-0559-ED5B-9DFE-24433464D4E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D7178BD-8D95-63F4-897E-67269085848E}"/>
              </a:ext>
            </a:extLst>
          </p:cNvPr>
          <p:cNvPicPr>
            <a:picLocks noChangeAspect="1"/>
          </p:cNvPicPr>
          <p:nvPr/>
        </p:nvPicPr>
        <p:blipFill>
          <a:blip r:embed="rId5"/>
          <a:stretch>
            <a:fillRect/>
          </a:stretch>
        </p:blipFill>
        <p:spPr>
          <a:xfrm>
            <a:off x="0" y="0"/>
            <a:ext cx="12190921" cy="6858000"/>
          </a:xfrm>
          <a:prstGeom prst="rect">
            <a:avLst/>
          </a:prstGeom>
        </p:spPr>
      </p:pic>
      <p:pic>
        <p:nvPicPr>
          <p:cNvPr id="13" name="justify">
            <a:hlinkClick r:id="" action="ppaction://media"/>
            <a:extLst>
              <a:ext uri="{FF2B5EF4-FFF2-40B4-BE49-F238E27FC236}">
                <a16:creationId xmlns:a16="http://schemas.microsoft.com/office/drawing/2014/main" id="{055AB177-1E94-9C0C-85E4-E9B2D20BC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55320221"/>
      </p:ext>
    </p:extLst>
  </p:cSld>
  <p:clrMapOvr>
    <a:masterClrMapping/>
  </p:clrMapOvr>
  <mc:AlternateContent xmlns:mc="http://schemas.openxmlformats.org/markup-compatibility/2006">
    <mc:Choice xmlns:p14="http://schemas.microsoft.com/office/powerpoint/2010/main" Requires="p14">
      <p:transition spd="slow" p14:dur="2000" advTm="18513"/>
    </mc:Choice>
    <mc:Fallback>
      <p:transition spd="slow" advTm="18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2D419-6B2A-BE9D-CFC7-D22F4B6E1A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0767D7-1F28-6DC9-806D-3E21E1F1E807}"/>
              </a:ext>
            </a:extLst>
          </p:cNvPr>
          <p:cNvPicPr>
            <a:picLocks noChangeAspect="1"/>
          </p:cNvPicPr>
          <p:nvPr/>
        </p:nvPicPr>
        <p:blipFill>
          <a:blip r:embed="rId5"/>
          <a:stretch>
            <a:fillRect/>
          </a:stretch>
        </p:blipFill>
        <p:spPr>
          <a:xfrm>
            <a:off x="0" y="0"/>
            <a:ext cx="12192000" cy="6858000"/>
          </a:xfrm>
          <a:prstGeom prst="rect">
            <a:avLst/>
          </a:prstGeom>
        </p:spPr>
      </p:pic>
      <p:pic>
        <p:nvPicPr>
          <p:cNvPr id="8" name="Slide 1">
            <a:hlinkClick r:id="" action="ppaction://media"/>
            <a:extLst>
              <a:ext uri="{FF2B5EF4-FFF2-40B4-BE49-F238E27FC236}">
                <a16:creationId xmlns:a16="http://schemas.microsoft.com/office/drawing/2014/main" id="{7019CBFE-4924-AE08-BFD8-CEB19253F1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28859767"/>
      </p:ext>
    </p:extLst>
  </p:cSld>
  <p:clrMapOvr>
    <a:masterClrMapping/>
  </p:clrMapOvr>
  <mc:AlternateContent xmlns:mc="http://schemas.openxmlformats.org/markup-compatibility/2006">
    <mc:Choice xmlns:p14="http://schemas.microsoft.com/office/powerpoint/2010/main" Requires="p14">
      <p:transition spd="slow" p14:dur="2000" advTm="18606"/>
    </mc:Choice>
    <mc:Fallback>
      <p:transition spd="slow" advTm="1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36EEF-A0F0-7EFE-B10C-C538741F4CC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268102E-C5EF-F934-F251-30C8DC503D9B}"/>
              </a:ext>
            </a:extLst>
          </p:cNvPr>
          <p:cNvPicPr>
            <a:picLocks noChangeAspect="1"/>
          </p:cNvPicPr>
          <p:nvPr/>
        </p:nvPicPr>
        <p:blipFill>
          <a:blip r:embed="rId5"/>
          <a:stretch>
            <a:fillRect/>
          </a:stretch>
        </p:blipFill>
        <p:spPr>
          <a:xfrm>
            <a:off x="0" y="-1"/>
            <a:ext cx="12192000" cy="6858607"/>
          </a:xfrm>
          <a:prstGeom prst="rect">
            <a:avLst/>
          </a:prstGeom>
        </p:spPr>
      </p:pic>
      <p:pic>
        <p:nvPicPr>
          <p:cNvPr id="14" name="sign">
            <a:hlinkClick r:id="" action="ppaction://media"/>
            <a:extLst>
              <a:ext uri="{FF2B5EF4-FFF2-40B4-BE49-F238E27FC236}">
                <a16:creationId xmlns:a16="http://schemas.microsoft.com/office/drawing/2014/main" id="{F3C34160-AA6B-33F6-F9DA-63E71F3EF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47078359"/>
      </p:ext>
    </p:extLst>
  </p:cSld>
  <p:clrMapOvr>
    <a:masterClrMapping/>
  </p:clrMapOvr>
  <mc:AlternateContent xmlns:mc="http://schemas.openxmlformats.org/markup-compatibility/2006">
    <mc:Choice xmlns:p14="http://schemas.microsoft.com/office/powerpoint/2010/main" Requires="p14">
      <p:transition spd="slow" p14:dur="2000" advTm="16726"/>
    </mc:Choice>
    <mc:Fallback>
      <p:transition spd="slow" advTm="1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0DE6E0-ACB1-5DE1-F47A-5FFA2FCC99E0}"/>
              </a:ext>
            </a:extLst>
          </p:cNvPr>
          <p:cNvPicPr>
            <a:picLocks noChangeAspect="1"/>
          </p:cNvPicPr>
          <p:nvPr/>
        </p:nvPicPr>
        <p:blipFill>
          <a:blip r:embed="rId5"/>
          <a:stretch>
            <a:fillRect/>
          </a:stretch>
        </p:blipFill>
        <p:spPr>
          <a:xfrm>
            <a:off x="0" y="0"/>
            <a:ext cx="12192000" cy="6859824"/>
          </a:xfrm>
          <a:prstGeom prst="rect">
            <a:avLst/>
          </a:prstGeom>
        </p:spPr>
      </p:pic>
      <p:pic>
        <p:nvPicPr>
          <p:cNvPr id="11" name="end">
            <a:hlinkClick r:id="" action="ppaction://media"/>
            <a:extLst>
              <a:ext uri="{FF2B5EF4-FFF2-40B4-BE49-F238E27FC236}">
                <a16:creationId xmlns:a16="http://schemas.microsoft.com/office/drawing/2014/main" id="{59D421E9-ACB5-ACC0-0189-74F4F6F6D7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9633809"/>
      </p:ext>
    </p:extLst>
  </p:cSld>
  <p:clrMapOvr>
    <a:masterClrMapping/>
  </p:clrMapOvr>
  <mc:AlternateContent xmlns:mc="http://schemas.openxmlformats.org/markup-compatibility/2006">
    <mc:Choice xmlns:p14="http://schemas.microsoft.com/office/powerpoint/2010/main" Requires="p14">
      <p:transition spd="slow" p14:dur="2000" advTm="23018"/>
    </mc:Choice>
    <mc:Fallback>
      <p:transition spd="slow" advTm="2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F891-8E32-E3D2-FD41-AA0F7A2428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35F32B-11AF-2B24-2DED-316DC994A90B}"/>
              </a:ext>
            </a:extLst>
          </p:cNvPr>
          <p:cNvPicPr>
            <a:picLocks noChangeAspect="1"/>
          </p:cNvPicPr>
          <p:nvPr/>
        </p:nvPicPr>
        <p:blipFill>
          <a:blip r:embed="rId5"/>
          <a:stretch>
            <a:fillRect/>
          </a:stretch>
        </p:blipFill>
        <p:spPr>
          <a:xfrm>
            <a:off x="0" y="2677"/>
            <a:ext cx="12192000" cy="6852646"/>
          </a:xfrm>
          <a:prstGeom prst="rect">
            <a:avLst/>
          </a:prstGeom>
        </p:spPr>
      </p:pic>
      <p:pic>
        <p:nvPicPr>
          <p:cNvPr id="8" name="intro">
            <a:hlinkClick r:id="" action="ppaction://media"/>
            <a:extLst>
              <a:ext uri="{FF2B5EF4-FFF2-40B4-BE49-F238E27FC236}">
                <a16:creationId xmlns:a16="http://schemas.microsoft.com/office/drawing/2014/main" id="{FDA41966-44BA-D987-4FCA-9BD1550345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27613270"/>
      </p:ext>
    </p:extLst>
  </p:cSld>
  <p:clrMapOvr>
    <a:masterClrMapping/>
  </p:clrMapOvr>
  <mc:AlternateContent xmlns:mc="http://schemas.openxmlformats.org/markup-compatibility/2006">
    <mc:Choice xmlns:p14="http://schemas.microsoft.com/office/powerpoint/2010/main" Requires="p14">
      <p:transition spd="slow" p14:dur="2000" advTm="12035"/>
    </mc:Choice>
    <mc:Fallback>
      <p:transition spd="slow" advTm="1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9B25-379B-F2B8-750E-78CBDEFFEB5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06ACF6-D941-808D-5B57-630E63C0CC47}"/>
              </a:ext>
            </a:extLst>
          </p:cNvPr>
          <p:cNvPicPr>
            <a:picLocks noChangeAspect="1"/>
          </p:cNvPicPr>
          <p:nvPr/>
        </p:nvPicPr>
        <p:blipFill>
          <a:blip r:embed="rId5"/>
          <a:stretch>
            <a:fillRect/>
          </a:stretch>
        </p:blipFill>
        <p:spPr>
          <a:xfrm>
            <a:off x="3699" y="0"/>
            <a:ext cx="12184602" cy="6858000"/>
          </a:xfrm>
          <a:prstGeom prst="rect">
            <a:avLst/>
          </a:prstGeom>
        </p:spPr>
      </p:pic>
      <p:pic>
        <p:nvPicPr>
          <p:cNvPr id="11" name="Privacy">
            <a:hlinkClick r:id="" action="ppaction://media"/>
            <a:extLst>
              <a:ext uri="{FF2B5EF4-FFF2-40B4-BE49-F238E27FC236}">
                <a16:creationId xmlns:a16="http://schemas.microsoft.com/office/drawing/2014/main" id="{E89FC851-E184-C867-6ACC-CC6AF943B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55163951"/>
      </p:ext>
    </p:extLst>
  </p:cSld>
  <p:clrMapOvr>
    <a:masterClrMapping/>
  </p:clrMapOvr>
  <mc:AlternateContent xmlns:mc="http://schemas.openxmlformats.org/markup-compatibility/2006">
    <mc:Choice xmlns:p14="http://schemas.microsoft.com/office/powerpoint/2010/main" Requires="p14">
      <p:transition spd="slow" p14:dur="2000" advTm="5582"/>
    </mc:Choice>
    <mc:Fallback>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E11B-2FB2-DF92-85C0-7A0552B1F6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607CEEB-74B1-B06D-EF0A-9CCA02B9D846}"/>
              </a:ext>
            </a:extLst>
          </p:cNvPr>
          <p:cNvPicPr>
            <a:picLocks noChangeAspect="1"/>
          </p:cNvPicPr>
          <p:nvPr/>
        </p:nvPicPr>
        <p:blipFill>
          <a:blip r:embed="rId5"/>
          <a:stretch>
            <a:fillRect/>
          </a:stretch>
        </p:blipFill>
        <p:spPr>
          <a:xfrm>
            <a:off x="3699" y="0"/>
            <a:ext cx="12184602" cy="6858000"/>
          </a:xfrm>
          <a:prstGeom prst="rect">
            <a:avLst/>
          </a:prstGeom>
        </p:spPr>
      </p:pic>
      <p:pic>
        <p:nvPicPr>
          <p:cNvPr id="8" name="user">
            <a:hlinkClick r:id="" action="ppaction://media"/>
            <a:extLst>
              <a:ext uri="{FF2B5EF4-FFF2-40B4-BE49-F238E27FC236}">
                <a16:creationId xmlns:a16="http://schemas.microsoft.com/office/drawing/2014/main" id="{126FAD95-E06F-802E-3A68-ADC7AEA69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96797790"/>
      </p:ext>
    </p:extLst>
  </p:cSld>
  <p:clrMapOvr>
    <a:masterClrMapping/>
  </p:clrMapOvr>
  <mc:AlternateContent xmlns:mc="http://schemas.openxmlformats.org/markup-compatibility/2006">
    <mc:Choice xmlns:p14="http://schemas.microsoft.com/office/powerpoint/2010/main" Requires="p14">
      <p:transition spd="slow" p14:dur="2000" advTm="9273"/>
    </mc:Choice>
    <mc:Fallback>
      <p:transition spd="slow" advTm="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EFDD-D31C-3A20-B7E8-4C7C176D95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5570F53-BF21-0A1C-146F-2B34DC977F38}"/>
              </a:ext>
            </a:extLst>
          </p:cNvPr>
          <p:cNvPicPr>
            <a:picLocks noChangeAspect="1"/>
          </p:cNvPicPr>
          <p:nvPr/>
        </p:nvPicPr>
        <p:blipFill>
          <a:blip r:embed="rId5"/>
          <a:stretch>
            <a:fillRect/>
          </a:stretch>
        </p:blipFill>
        <p:spPr>
          <a:xfrm>
            <a:off x="0" y="0"/>
            <a:ext cx="12192000" cy="6858000"/>
          </a:xfrm>
          <a:prstGeom prst="rect">
            <a:avLst/>
          </a:prstGeom>
        </p:spPr>
      </p:pic>
      <p:pic>
        <p:nvPicPr>
          <p:cNvPr id="7" name="Authentication">
            <a:hlinkClick r:id="" action="ppaction://media"/>
            <a:extLst>
              <a:ext uri="{FF2B5EF4-FFF2-40B4-BE49-F238E27FC236}">
                <a16:creationId xmlns:a16="http://schemas.microsoft.com/office/drawing/2014/main" id="{22A33AB3-5064-4992-07C3-500AE002C5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91925260"/>
      </p:ext>
    </p:extLst>
  </p:cSld>
  <p:clrMapOvr>
    <a:masterClrMapping/>
  </p:clrMapOvr>
  <mc:AlternateContent xmlns:mc="http://schemas.openxmlformats.org/markup-compatibility/2006">
    <mc:Choice xmlns:p14="http://schemas.microsoft.com/office/powerpoint/2010/main" Requires="p14">
      <p:transition spd="slow" p14:dur="2000" advTm="6417"/>
    </mc:Choice>
    <mc:Fallback>
      <p:transition spd="slow" advTm="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9A853-2A70-B2BA-E871-34393383AE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64126C-21BE-0C82-E900-E9BE533EB9FF}"/>
              </a:ext>
            </a:extLst>
          </p:cNvPr>
          <p:cNvPicPr>
            <a:picLocks noChangeAspect="1"/>
          </p:cNvPicPr>
          <p:nvPr/>
        </p:nvPicPr>
        <p:blipFill>
          <a:blip r:embed="rId5"/>
          <a:stretch>
            <a:fillRect/>
          </a:stretch>
        </p:blipFill>
        <p:spPr>
          <a:xfrm>
            <a:off x="0" y="2677"/>
            <a:ext cx="12192000" cy="6852646"/>
          </a:xfrm>
          <a:prstGeom prst="rect">
            <a:avLst/>
          </a:prstGeom>
        </p:spPr>
      </p:pic>
      <p:pic>
        <p:nvPicPr>
          <p:cNvPr id="8" name="profile info">
            <a:hlinkClick r:id="" action="ppaction://media"/>
            <a:extLst>
              <a:ext uri="{FF2B5EF4-FFF2-40B4-BE49-F238E27FC236}">
                <a16:creationId xmlns:a16="http://schemas.microsoft.com/office/drawing/2014/main" id="{4AF0A2B6-AE0E-06FE-80E6-1C5C40DFF9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79752916"/>
      </p:ext>
    </p:extLst>
  </p:cSld>
  <p:clrMapOvr>
    <a:masterClrMapping/>
  </p:clrMapOvr>
  <mc:AlternateContent xmlns:mc="http://schemas.openxmlformats.org/markup-compatibility/2006">
    <mc:Choice xmlns:p14="http://schemas.microsoft.com/office/powerpoint/2010/main" Requires="p14">
      <p:transition spd="slow" p14:dur="2000" advTm="46630"/>
    </mc:Choice>
    <mc:Fallback>
      <p:transition spd="slow" advTm="4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4F42-B0DD-DAC4-21AE-614F92BC32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E99E14-6E29-9921-B6A7-358950D6C053}"/>
              </a:ext>
            </a:extLst>
          </p:cNvPr>
          <p:cNvPicPr>
            <a:picLocks noChangeAspect="1"/>
          </p:cNvPicPr>
          <p:nvPr/>
        </p:nvPicPr>
        <p:blipFill>
          <a:blip r:embed="rId5"/>
          <a:stretch>
            <a:fillRect/>
          </a:stretch>
        </p:blipFill>
        <p:spPr>
          <a:xfrm>
            <a:off x="7388" y="0"/>
            <a:ext cx="12177224" cy="6858000"/>
          </a:xfrm>
          <a:prstGeom prst="rect">
            <a:avLst/>
          </a:prstGeom>
        </p:spPr>
      </p:pic>
      <p:pic>
        <p:nvPicPr>
          <p:cNvPr id="7" name="Supervisor">
            <a:hlinkClick r:id="" action="ppaction://media"/>
            <a:extLst>
              <a:ext uri="{FF2B5EF4-FFF2-40B4-BE49-F238E27FC236}">
                <a16:creationId xmlns:a16="http://schemas.microsoft.com/office/drawing/2014/main" id="{0D2668B4-1E2D-2F4A-32DB-82836A884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5096541"/>
      </p:ext>
    </p:extLst>
  </p:cSld>
  <p:clrMapOvr>
    <a:masterClrMapping/>
  </p:clrMapOvr>
  <mc:AlternateContent xmlns:mc="http://schemas.openxmlformats.org/markup-compatibility/2006">
    <mc:Choice xmlns:p14="http://schemas.microsoft.com/office/powerpoint/2010/main" Requires="p14">
      <p:transition spd="slow" p14:dur="2000" advTm="16168"/>
    </mc:Choice>
    <mc:Fallback>
      <p:transition spd="slow" advTm="1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09E38-8E22-280C-FF26-6110B3A6AE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73ADBA-3590-C6FE-EF9B-0F8C35EF4C3A}"/>
              </a:ext>
            </a:extLst>
          </p:cNvPr>
          <p:cNvPicPr>
            <a:picLocks noChangeAspect="1"/>
          </p:cNvPicPr>
          <p:nvPr/>
        </p:nvPicPr>
        <p:blipFill>
          <a:blip r:embed="rId5"/>
          <a:stretch>
            <a:fillRect/>
          </a:stretch>
        </p:blipFill>
        <p:spPr>
          <a:xfrm>
            <a:off x="0" y="0"/>
            <a:ext cx="12192000" cy="6858000"/>
          </a:xfrm>
          <a:prstGeom prst="rect">
            <a:avLst/>
          </a:prstGeom>
        </p:spPr>
      </p:pic>
      <p:pic>
        <p:nvPicPr>
          <p:cNvPr id="4" name="agency">
            <a:hlinkClick r:id="" action="ppaction://media"/>
            <a:extLst>
              <a:ext uri="{FF2B5EF4-FFF2-40B4-BE49-F238E27FC236}">
                <a16:creationId xmlns:a16="http://schemas.microsoft.com/office/drawing/2014/main" id="{6922FA0C-1C53-A41C-5CD3-3FAF4E39A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9112729"/>
      </p:ext>
    </p:extLst>
  </p:cSld>
  <p:clrMapOvr>
    <a:masterClrMapping/>
  </p:clrMapOvr>
  <mc:AlternateContent xmlns:mc="http://schemas.openxmlformats.org/markup-compatibility/2006">
    <mc:Choice xmlns:p14="http://schemas.microsoft.com/office/powerpoint/2010/main" Requires="p14">
      <p:transition spd="slow" p14:dur="2000" advTm="19233"/>
    </mc:Choice>
    <mc:Fallback>
      <p:transition spd="slow" advTm="1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TotalTime>
  <Words>704</Words>
  <Application>Microsoft Office PowerPoint</Application>
  <PresentationFormat>Widescreen</PresentationFormat>
  <Paragraphs>42</Paragraphs>
  <Slides>21</Slides>
  <Notes>21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Logistics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Hyer, Michael D SFC USARMY DLA OFFICE OF CHAPLAIN (USA)</dc:creator>
  <cp:lastModifiedBy>Hyer, Michael D SFC USARMY DLA OFFICE OF CHAPLAIN (USA)</cp:lastModifiedBy>
  <cp:revision>1</cp:revision>
  <dcterms:created xsi:type="dcterms:W3CDTF">2025-01-22T11:59:50Z</dcterms:created>
  <dcterms:modified xsi:type="dcterms:W3CDTF">2025-01-22T14:30:43Z</dcterms:modified>
</cp:coreProperties>
</file>